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1pPr>
    <a:lvl2pPr marL="0" marR="0" indent="457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2pPr>
    <a:lvl3pPr marL="0" marR="0" indent="914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3pPr>
    <a:lvl4pPr marL="0" marR="0" indent="1371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4pPr>
    <a:lvl5pPr marL="0" marR="0" indent="18288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5pPr>
    <a:lvl6pPr marL="0" marR="0" indent="22860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6pPr>
    <a:lvl7pPr marL="0" marR="0" indent="27432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7pPr>
    <a:lvl8pPr marL="0" marR="0" indent="32004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8pPr>
    <a:lvl9pPr marL="0" marR="0" indent="3657600" algn="l" defTabSz="1828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Times New Roman"/>
        <a:ea typeface="Times New Roman"/>
        <a:cs typeface="Times New Roman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 b="def" i="def"/>
      <a:tcStyle>
        <a:tcBdr/>
        <a:fill>
          <a:solidFill>
            <a:srgbClr val="E7E7F3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254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noFill/>
              <a:miter lim="400000"/>
            </a:ln>
          </a:left>
          <a:right>
            <a:ln w="254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noFill/>
              <a:miter lim="400000"/>
            </a:ln>
          </a:insideH>
          <a:insideV>
            <a:ln w="254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chemeClr val="accent3">
          <a:lumOff val="44000"/>
        </a:schemeClr>
      </a:tcTxStyle>
      <a:tcStyle>
        <a:tcBdr>
          <a:lef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762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254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1016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imes New Roman"/>
          <a:ea typeface="Times New Roman"/>
          <a:cs typeface="Times New Roman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round/>
            </a:ln>
          </a:left>
          <a:right>
            <a:ln w="25400" cap="flat">
              <a:solidFill>
                <a:srgbClr val="000000"/>
              </a:solidFill>
              <a:prstDash val="solid"/>
              <a:round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50800" cap="flat">
              <a:solidFill>
                <a:srgbClr val="000000"/>
              </a:solidFill>
              <a:prstDash val="solid"/>
              <a:round/>
            </a:ln>
          </a:bottom>
          <a:insideH>
            <a:ln w="25400" cap="flat">
              <a:solidFill>
                <a:srgbClr val="000000"/>
              </a:solidFill>
              <a:prstDash val="solid"/>
              <a:round/>
            </a:ln>
          </a:insideH>
          <a:insideV>
            <a:ln w="254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800"/>
      </a:spcBef>
      <a:defRPr sz="2400">
        <a:latin typeface="+mj-lt"/>
        <a:ea typeface="+mj-ea"/>
        <a:cs typeface="+mj-cs"/>
        <a:sym typeface="Calibri"/>
      </a:defRPr>
    </a:lvl1pPr>
    <a:lvl2pPr indent="228600" latinLnBrk="0">
      <a:spcBef>
        <a:spcPts val="800"/>
      </a:spcBef>
      <a:defRPr sz="2400">
        <a:latin typeface="+mj-lt"/>
        <a:ea typeface="+mj-ea"/>
        <a:cs typeface="+mj-cs"/>
        <a:sym typeface="Calibri"/>
      </a:defRPr>
    </a:lvl2pPr>
    <a:lvl3pPr indent="457200" latinLnBrk="0">
      <a:spcBef>
        <a:spcPts val="800"/>
      </a:spcBef>
      <a:defRPr sz="2400">
        <a:latin typeface="+mj-lt"/>
        <a:ea typeface="+mj-ea"/>
        <a:cs typeface="+mj-cs"/>
        <a:sym typeface="Calibri"/>
      </a:defRPr>
    </a:lvl3pPr>
    <a:lvl4pPr indent="685800" latinLnBrk="0">
      <a:spcBef>
        <a:spcPts val="800"/>
      </a:spcBef>
      <a:defRPr sz="2400">
        <a:latin typeface="+mj-lt"/>
        <a:ea typeface="+mj-ea"/>
        <a:cs typeface="+mj-cs"/>
        <a:sym typeface="Calibri"/>
      </a:defRPr>
    </a:lvl4pPr>
    <a:lvl5pPr indent="914400" latinLnBrk="0">
      <a:spcBef>
        <a:spcPts val="800"/>
      </a:spcBef>
      <a:defRPr sz="2400">
        <a:latin typeface="+mj-lt"/>
        <a:ea typeface="+mj-ea"/>
        <a:cs typeface="+mj-cs"/>
        <a:sym typeface="Calibri"/>
      </a:defRPr>
    </a:lvl5pPr>
    <a:lvl6pPr indent="1143000" latinLnBrk="0">
      <a:spcBef>
        <a:spcPts val="800"/>
      </a:spcBef>
      <a:defRPr sz="2400">
        <a:latin typeface="+mj-lt"/>
        <a:ea typeface="+mj-ea"/>
        <a:cs typeface="+mj-cs"/>
        <a:sym typeface="Calibri"/>
      </a:defRPr>
    </a:lvl6pPr>
    <a:lvl7pPr indent="1371600" latinLnBrk="0">
      <a:spcBef>
        <a:spcPts val="800"/>
      </a:spcBef>
      <a:defRPr sz="2400">
        <a:latin typeface="+mj-lt"/>
        <a:ea typeface="+mj-ea"/>
        <a:cs typeface="+mj-cs"/>
        <a:sym typeface="Calibri"/>
      </a:defRPr>
    </a:lvl7pPr>
    <a:lvl8pPr indent="1600200" latinLnBrk="0">
      <a:spcBef>
        <a:spcPts val="800"/>
      </a:spcBef>
      <a:defRPr sz="2400">
        <a:latin typeface="+mj-lt"/>
        <a:ea typeface="+mj-ea"/>
        <a:cs typeface="+mj-cs"/>
        <a:sym typeface="Calibri"/>
      </a:defRPr>
    </a:lvl8pPr>
    <a:lvl9pPr indent="1828800" latinLnBrk="0">
      <a:spcBef>
        <a:spcPts val="800"/>
      </a:spcBef>
      <a:defRPr sz="24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4419600" y="4260850"/>
            <a:ext cx="15544800" cy="294005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5791200" y="7772400"/>
            <a:ext cx="12801600" cy="35052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half" idx="1"/>
          </p:nvPr>
        </p:nvSpPr>
        <p:spPr>
          <a:xfrm>
            <a:off x="4419600" y="3962400"/>
            <a:ext cx="15544800" cy="82296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4492625" y="8813800"/>
            <a:ext cx="15544801" cy="2724150"/>
          </a:xfrm>
          <a:prstGeom prst="rect">
            <a:avLst/>
          </a:prstGeom>
        </p:spPr>
        <p:txBody>
          <a:bodyPr anchor="t"/>
          <a:lstStyle>
            <a:lvl1pPr algn="l">
              <a:defRPr b="1" cap="all" sz="8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4492625" y="5813426"/>
            <a:ext cx="15544801" cy="3000375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900"/>
              </a:spcBef>
              <a:buSzTx/>
              <a:buNone/>
              <a:defRPr sz="4000"/>
            </a:lvl1pPr>
            <a:lvl2pPr marL="0" indent="457200">
              <a:spcBef>
                <a:spcPts val="900"/>
              </a:spcBef>
              <a:buSzTx/>
              <a:buNone/>
              <a:defRPr sz="4000"/>
            </a:lvl2pPr>
            <a:lvl3pPr marL="0" indent="914400">
              <a:spcBef>
                <a:spcPts val="900"/>
              </a:spcBef>
              <a:buSzTx/>
              <a:buNone/>
              <a:defRPr sz="4000"/>
            </a:lvl3pPr>
            <a:lvl4pPr marL="0" indent="1371600">
              <a:spcBef>
                <a:spcPts val="900"/>
              </a:spcBef>
              <a:buSzTx/>
              <a:buNone/>
              <a:defRPr sz="4000"/>
            </a:lvl4pPr>
            <a:lvl5pPr marL="0" indent="1828800">
              <a:spcBef>
                <a:spcPts val="900"/>
              </a:spcBef>
              <a:buSzTx/>
              <a:buNone/>
              <a:defRPr sz="4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4419600" y="3962400"/>
            <a:ext cx="7620000" cy="8229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spcBef>
                <a:spcPts val="1300"/>
              </a:spcBef>
              <a:defRPr sz="5600"/>
            </a:lvl1pPr>
            <a:lvl2pPr marL="1123950" indent="-666750">
              <a:spcBef>
                <a:spcPts val="1300"/>
              </a:spcBef>
              <a:defRPr sz="5600"/>
            </a:lvl2pPr>
            <a:lvl3pPr marL="1554479" indent="-640079">
              <a:spcBef>
                <a:spcPts val="1300"/>
              </a:spcBef>
              <a:defRPr sz="5600"/>
            </a:lvl3pPr>
            <a:lvl4pPr marL="2082800" indent="-711200">
              <a:spcBef>
                <a:spcPts val="1300"/>
              </a:spcBef>
              <a:defRPr sz="5600"/>
            </a:lvl4pPr>
            <a:lvl5pPr marL="2540000" indent="-711200">
              <a:spcBef>
                <a:spcPts val="1300"/>
              </a:spcBef>
              <a:defRPr sz="5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3962400" y="549276"/>
            <a:ext cx="16459200" cy="2286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3962400" y="3070225"/>
            <a:ext cx="8080376" cy="1279525"/>
          </a:xfrm>
          <a:prstGeom prst="rect">
            <a:avLst/>
          </a:prstGeom>
        </p:spPr>
        <p:txBody>
          <a:bodyPr anchor="b">
            <a:normAutofit fontScale="100000" lnSpcReduction="0"/>
          </a:bodyPr>
          <a:lstStyle>
            <a:lvl1pPr marL="0" indent="0">
              <a:spcBef>
                <a:spcPts val="1100"/>
              </a:spcBef>
              <a:buSzTx/>
              <a:buNone/>
              <a:defRPr b="1" sz="4800"/>
            </a:lvl1pPr>
            <a:lvl2pPr marL="0" indent="457200">
              <a:spcBef>
                <a:spcPts val="1100"/>
              </a:spcBef>
              <a:buSzTx/>
              <a:buNone/>
              <a:defRPr b="1" sz="4800"/>
            </a:lvl2pPr>
            <a:lvl3pPr marL="0" indent="914400">
              <a:spcBef>
                <a:spcPts val="1100"/>
              </a:spcBef>
              <a:buSzTx/>
              <a:buNone/>
              <a:defRPr b="1" sz="4800"/>
            </a:lvl3pPr>
            <a:lvl4pPr marL="0" indent="1371600">
              <a:spcBef>
                <a:spcPts val="1100"/>
              </a:spcBef>
              <a:buSzTx/>
              <a:buNone/>
              <a:defRPr b="1" sz="4800"/>
            </a:lvl4pPr>
            <a:lvl5pPr marL="0" indent="1828800">
              <a:spcBef>
                <a:spcPts val="1100"/>
              </a:spcBef>
              <a:buSzTx/>
              <a:buNone/>
              <a:defRPr b="1"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12338050" y="3070225"/>
            <a:ext cx="8083550" cy="1279525"/>
          </a:xfrm>
          <a:prstGeom prst="rect">
            <a:avLst/>
          </a:prstGeom>
          <a:ln w="12700"/>
        </p:spPr>
        <p:txBody>
          <a:bodyPr anchor="b">
            <a:normAutofit fontScale="100000" lnSpcReduction="0"/>
          </a:bodyPr>
          <a:lstStyle/>
          <a:p>
            <a:pPr marL="0" indent="0">
              <a:spcBef>
                <a:spcPts val="1100"/>
              </a:spcBef>
              <a:buSzTx/>
              <a:buNone/>
              <a:defRPr b="1" sz="48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3962400" y="546100"/>
            <a:ext cx="6016627" cy="2324100"/>
          </a:xfrm>
          <a:prstGeom prst="rect">
            <a:avLst/>
          </a:prstGeom>
        </p:spPr>
        <p:txBody>
          <a:bodyPr anchor="b"/>
          <a:lstStyle>
            <a:lvl1pPr algn="l"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10198100" y="546100"/>
            <a:ext cx="10223500" cy="11706226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3962400" y="2870200"/>
            <a:ext cx="6016627" cy="9382126"/>
          </a:xfrm>
          <a:prstGeom prst="rect">
            <a:avLst/>
          </a:prstGeom>
          <a:ln w="12700"/>
        </p:spPr>
        <p:txBody>
          <a:bodyPr>
            <a:normAutofit fontScale="100000" lnSpcReduction="0"/>
          </a:bodyPr>
          <a:lstStyle/>
          <a:p>
            <a:pPr marL="0" indent="0">
              <a:spcBef>
                <a:spcPts val="600"/>
              </a:spcBef>
              <a:buSzTx/>
              <a:buNone/>
              <a:defRPr sz="28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632576" y="9601200"/>
            <a:ext cx="10972801" cy="1133476"/>
          </a:xfrm>
          <a:prstGeom prst="rect">
            <a:avLst/>
          </a:prstGeom>
        </p:spPr>
        <p:txBody>
          <a:bodyPr anchor="b"/>
          <a:lstStyle>
            <a:lvl1pPr algn="l">
              <a:defRPr b="1" sz="40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6632576" y="1225550"/>
            <a:ext cx="10972801" cy="8229600"/>
          </a:xfrm>
          <a:prstGeom prst="rect">
            <a:avLst/>
          </a:prstGeom>
          <a:ln w="12700"/>
        </p:spPr>
        <p:txBody>
          <a:bodyPr tIns="45719" bIns="45719"/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632576" y="10734675"/>
            <a:ext cx="10972801" cy="1609725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spcBef>
                <a:spcPts val="600"/>
              </a:spcBef>
              <a:buSzTx/>
              <a:buNone/>
              <a:defRPr sz="2800"/>
            </a:lvl1pPr>
            <a:lvl2pPr marL="0" indent="457200">
              <a:spcBef>
                <a:spcPts val="600"/>
              </a:spcBef>
              <a:buSzTx/>
              <a:buNone/>
              <a:defRPr sz="2800"/>
            </a:lvl2pPr>
            <a:lvl3pPr marL="0" indent="914400">
              <a:spcBef>
                <a:spcPts val="600"/>
              </a:spcBef>
              <a:buSzTx/>
              <a:buNone/>
              <a:defRPr sz="2800"/>
            </a:lvl3pPr>
            <a:lvl4pPr marL="0" indent="1371600">
              <a:spcBef>
                <a:spcPts val="600"/>
              </a:spcBef>
              <a:buSzTx/>
              <a:buNone/>
              <a:defRPr sz="2800"/>
            </a:lvl4pPr>
            <a:lvl5pPr marL="0" indent="1828800">
              <a:spcBef>
                <a:spcPts val="600"/>
              </a:spcBef>
              <a:buSz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419600" y="1219200"/>
            <a:ext cx="15544800" cy="22860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962400" y="3200400"/>
            <a:ext cx="16459200" cy="905192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9373284" y="12496800"/>
            <a:ext cx="591116" cy="577647"/>
          </a:xfrm>
          <a:prstGeom prst="rect">
            <a:avLst/>
          </a:prstGeom>
          <a:ln w="25400">
            <a:miter lim="400000"/>
          </a:ln>
        </p:spPr>
        <p:txBody>
          <a:bodyPr wrap="none" tIns="91439" bIns="91439">
            <a:spAutoFit/>
          </a:bodyPr>
          <a:lstStyle>
            <a:lvl1pPr algn="r">
              <a:defRPr sz="2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ct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685800" marR="0" indent="-6858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1110342" marR="0" indent="-653142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524000" marR="0" indent="-60960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2103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–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5603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30175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34747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39319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4389120" marR="0" indent="-731520" algn="l" defTabSz="1828800" rtl="0" latinLnBrk="0">
        <a:lnSpc>
          <a:spcPct val="100000"/>
        </a:lnSpc>
        <a:spcBef>
          <a:spcPts val="1500"/>
        </a:spcBef>
        <a:spcAft>
          <a:spcPts val="0"/>
        </a:spcAft>
        <a:buClrTx/>
        <a:buSzPct val="100000"/>
        <a:buFontTx/>
        <a:buChar char="»"/>
        <a:tabLst/>
        <a:defRPr b="0" baseline="0" cap="none" i="0" spc="0" strike="noStrike" sz="6400" u="none">
          <a:solidFill>
            <a:srgbClr val="00000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95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Rectangle 2"/>
          <p:cNvSpPr txBox="1"/>
          <p:nvPr/>
        </p:nvSpPr>
        <p:spPr>
          <a:xfrm>
            <a:off x="1215488" y="4155527"/>
            <a:ext cx="19715045" cy="26720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algn="ctr">
              <a:defRPr b="1" cap="all" sz="14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和散那歸於至高神 </a:t>
            </a:r>
          </a:p>
        </p:txBody>
      </p:sp>
      <p:sp>
        <p:nvSpPr>
          <p:cNvPr id="97" name="Rectangle 3"/>
          <p:cNvSpPr txBox="1"/>
          <p:nvPr/>
        </p:nvSpPr>
        <p:spPr>
          <a:xfrm>
            <a:off x="-115332" y="7622982"/>
            <a:ext cx="22376686" cy="163868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algn="ctr">
              <a:defRPr b="1" sz="103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Hosanna In The Highest</a:t>
            </a:r>
          </a:p>
        </p:txBody>
      </p:sp>
      <p:sp>
        <p:nvSpPr>
          <p:cNvPr id="98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149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Rectangle 2"/>
          <p:cNvSpPr txBox="1"/>
          <p:nvPr/>
        </p:nvSpPr>
        <p:spPr>
          <a:xfrm>
            <a:off x="447040" y="918385"/>
            <a:ext cx="19715044" cy="660636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cap="all" sz="11900">
                <a:latin typeface="Arial"/>
                <a:ea typeface="Arial"/>
                <a:cs typeface="Arial"/>
                <a:sym typeface="Arial"/>
              </a:defRPr>
            </a:pPr>
            <a:r>
              <a:t>和散那 和散那, </a:t>
            </a:r>
          </a:p>
          <a:p>
            <a:pPr algn="ctr">
              <a:defRPr b="1" cap="all" sz="11900">
                <a:latin typeface="Arial"/>
                <a:ea typeface="Arial"/>
                <a:cs typeface="Arial"/>
                <a:sym typeface="Arial"/>
              </a:defRPr>
            </a:pPr>
            <a:r>
              <a:t>和散那歸於至高神, 和散那 </a:t>
            </a:r>
          </a:p>
          <a:p>
            <a:pPr algn="ctr">
              <a:defRPr b="1" cap="all" sz="11900">
                <a:latin typeface="Arial"/>
                <a:ea typeface="Arial"/>
                <a:cs typeface="Arial"/>
                <a:sym typeface="Arial"/>
              </a:defRPr>
            </a:pPr>
            <a:r>
              <a:t>和散那, 和散那歸於至高神 </a:t>
            </a:r>
          </a:p>
        </p:txBody>
      </p:sp>
      <p:sp>
        <p:nvSpPr>
          <p:cNvPr id="151" name="Rectangle 3"/>
          <p:cNvSpPr txBox="1"/>
          <p:nvPr/>
        </p:nvSpPr>
        <p:spPr>
          <a:xfrm>
            <a:off x="443468" y="8938173"/>
            <a:ext cx="23733602" cy="236110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76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Hosanna! Hosanna! Hosanna in the highest</a:t>
            </a:r>
          </a:p>
          <a:p>
            <a:pPr algn="ctr">
              <a:defRPr b="1" sz="76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Hosanna! Hosanna! Hosanna in the highest</a:t>
            </a:r>
          </a:p>
        </p:txBody>
      </p:sp>
      <p:sp>
        <p:nvSpPr>
          <p:cNvPr id="152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155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156" name="Rectangle 2"/>
          <p:cNvSpPr txBox="1"/>
          <p:nvPr/>
        </p:nvSpPr>
        <p:spPr>
          <a:xfrm>
            <a:off x="650240" y="1677978"/>
            <a:ext cx="19877961" cy="668339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我們齊聲讚美  你至聖尊名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權柄尊榮歸主我神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和散那歸於至高神  </a:t>
            </a:r>
          </a:p>
        </p:txBody>
      </p:sp>
      <p:sp>
        <p:nvSpPr>
          <p:cNvPr id="157" name="Rectangle 3"/>
          <p:cNvSpPr txBox="1"/>
          <p:nvPr/>
        </p:nvSpPr>
        <p:spPr>
          <a:xfrm>
            <a:off x="87868" y="8885088"/>
            <a:ext cx="23733602" cy="206087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Lord, we lift up Your name With hearts full of praise</a:t>
            </a:r>
          </a:p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 exalted, oh Lord, my God Hosanna in the highest</a:t>
            </a:r>
          </a:p>
        </p:txBody>
      </p:sp>
      <p:sp>
        <p:nvSpPr>
          <p:cNvPr id="158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161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Rectangle 2"/>
          <p:cNvSpPr txBox="1"/>
          <p:nvPr/>
        </p:nvSpPr>
        <p:spPr>
          <a:xfrm>
            <a:off x="650240" y="1677978"/>
            <a:ext cx="19877961" cy="668339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我們齊聲讚美  你至聖尊名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權柄尊榮歸主我神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和散那歸於至高神  </a:t>
            </a:r>
          </a:p>
        </p:txBody>
      </p:sp>
      <p:sp>
        <p:nvSpPr>
          <p:cNvPr id="163" name="Rectangle 3"/>
          <p:cNvSpPr txBox="1"/>
          <p:nvPr/>
        </p:nvSpPr>
        <p:spPr>
          <a:xfrm>
            <a:off x="87868" y="8885088"/>
            <a:ext cx="23733602" cy="206087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Lord, we lift up Your name With hearts full of praise</a:t>
            </a:r>
          </a:p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 exalted, oh Lord, my God Hosanna in the highest</a:t>
            </a:r>
          </a:p>
        </p:txBody>
      </p:sp>
      <p:sp>
        <p:nvSpPr>
          <p:cNvPr id="164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101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Rectangle 2"/>
          <p:cNvSpPr txBox="1"/>
          <p:nvPr/>
        </p:nvSpPr>
        <p:spPr>
          <a:xfrm>
            <a:off x="447040" y="918385"/>
            <a:ext cx="19715044" cy="660636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cap="all" sz="11900">
                <a:latin typeface="Arial"/>
                <a:ea typeface="Arial"/>
                <a:cs typeface="Arial"/>
                <a:sym typeface="Arial"/>
              </a:defRPr>
            </a:pPr>
            <a:r>
              <a:t>和散那 和散那, </a:t>
            </a:r>
          </a:p>
          <a:p>
            <a:pPr algn="ctr">
              <a:defRPr b="1" cap="all" sz="11900">
                <a:latin typeface="Arial"/>
                <a:ea typeface="Arial"/>
                <a:cs typeface="Arial"/>
                <a:sym typeface="Arial"/>
              </a:defRPr>
            </a:pPr>
            <a:r>
              <a:t>和散那歸於至高神, 和散那 </a:t>
            </a:r>
          </a:p>
          <a:p>
            <a:pPr algn="ctr">
              <a:defRPr b="1" cap="all" sz="11900">
                <a:latin typeface="Arial"/>
                <a:ea typeface="Arial"/>
                <a:cs typeface="Arial"/>
                <a:sym typeface="Arial"/>
              </a:defRPr>
            </a:pPr>
            <a:r>
              <a:t>和散那, 和散那歸於至高神 </a:t>
            </a:r>
          </a:p>
        </p:txBody>
      </p:sp>
      <p:sp>
        <p:nvSpPr>
          <p:cNvPr id="103" name="Rectangle 3"/>
          <p:cNvSpPr txBox="1"/>
          <p:nvPr/>
        </p:nvSpPr>
        <p:spPr>
          <a:xfrm>
            <a:off x="443468" y="8938173"/>
            <a:ext cx="23733602" cy="236110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76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Hosanna! Hosanna! Hosanna in the highest</a:t>
            </a:r>
          </a:p>
          <a:p>
            <a:pPr algn="ctr">
              <a:defRPr b="1" sz="76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Hosanna! Hosanna! Hosanna in the highest</a:t>
            </a:r>
          </a:p>
        </p:txBody>
      </p:sp>
      <p:sp>
        <p:nvSpPr>
          <p:cNvPr id="104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107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Rectangle 2"/>
          <p:cNvSpPr txBox="1"/>
          <p:nvPr/>
        </p:nvSpPr>
        <p:spPr>
          <a:xfrm>
            <a:off x="650240" y="1677978"/>
            <a:ext cx="19877961" cy="668339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我們齊聲讚美  你至聖尊名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權柄尊榮歸主我神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和散那歸於至高神  </a:t>
            </a:r>
          </a:p>
        </p:txBody>
      </p:sp>
      <p:sp>
        <p:nvSpPr>
          <p:cNvPr id="109" name="Rectangle 3"/>
          <p:cNvSpPr txBox="1"/>
          <p:nvPr/>
        </p:nvSpPr>
        <p:spPr>
          <a:xfrm>
            <a:off x="87868" y="8885088"/>
            <a:ext cx="23733602" cy="206087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Lord, we lift up Your name With hearts full of praise</a:t>
            </a:r>
          </a:p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 exalted, oh Lord, my God Hosanna in the highest</a:t>
            </a:r>
          </a:p>
        </p:txBody>
      </p:sp>
      <p:sp>
        <p:nvSpPr>
          <p:cNvPr id="110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113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Rectangle 2"/>
          <p:cNvSpPr txBox="1"/>
          <p:nvPr/>
        </p:nvSpPr>
        <p:spPr>
          <a:xfrm>
            <a:off x="650240" y="2769707"/>
            <a:ext cx="19877961" cy="449993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榮耀 榮耀  榮耀歸萬王之王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榮耀 榮耀  榮耀歸萬王之王 </a:t>
            </a:r>
          </a:p>
        </p:txBody>
      </p:sp>
      <p:sp>
        <p:nvSpPr>
          <p:cNvPr id="115" name="Rectangle 3"/>
          <p:cNvSpPr txBox="1"/>
          <p:nvPr/>
        </p:nvSpPr>
        <p:spPr>
          <a:xfrm>
            <a:off x="443468" y="8875504"/>
            <a:ext cx="23733602" cy="248644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80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Glory! Glory! Glory to the King of Kings</a:t>
            </a:r>
          </a:p>
          <a:p>
            <a:pPr algn="ctr">
              <a:defRPr b="1" sz="80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Glory! Glory! Glory to the King of Kings</a:t>
            </a:r>
          </a:p>
        </p:txBody>
      </p:sp>
      <p:sp>
        <p:nvSpPr>
          <p:cNvPr id="116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3/4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119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Rectangle 2"/>
          <p:cNvSpPr txBox="1"/>
          <p:nvPr/>
        </p:nvSpPr>
        <p:spPr>
          <a:xfrm>
            <a:off x="650240" y="1677978"/>
            <a:ext cx="19877961" cy="668339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我們齊聲讚美  你至聖尊名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權柄尊榮歸主我神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願榮耀歸萬王之王  </a:t>
            </a:r>
          </a:p>
        </p:txBody>
      </p:sp>
      <p:sp>
        <p:nvSpPr>
          <p:cNvPr id="121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2/4</a:t>
            </a:r>
          </a:p>
        </p:txBody>
      </p:sp>
      <p:sp>
        <p:nvSpPr>
          <p:cNvPr id="122" name="Rectangle 3"/>
          <p:cNvSpPr txBox="1"/>
          <p:nvPr/>
        </p:nvSpPr>
        <p:spPr>
          <a:xfrm>
            <a:off x="-115332" y="9596288"/>
            <a:ext cx="23733602" cy="206087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Lord, we lift up Your name With hearts full of praise</a:t>
            </a:r>
          </a:p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 exalted oh Lord my God Glory to the King of kings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125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Rectangle 2"/>
          <p:cNvSpPr txBox="1"/>
          <p:nvPr/>
        </p:nvSpPr>
        <p:spPr>
          <a:xfrm>
            <a:off x="447040" y="918385"/>
            <a:ext cx="19715044" cy="660636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cap="all" sz="11900">
                <a:latin typeface="Arial"/>
                <a:ea typeface="Arial"/>
                <a:cs typeface="Arial"/>
                <a:sym typeface="Arial"/>
              </a:defRPr>
            </a:pPr>
            <a:r>
              <a:t>和散那 和散那, </a:t>
            </a:r>
          </a:p>
          <a:p>
            <a:pPr algn="ctr">
              <a:defRPr b="1" cap="all" sz="11900">
                <a:latin typeface="Arial"/>
                <a:ea typeface="Arial"/>
                <a:cs typeface="Arial"/>
                <a:sym typeface="Arial"/>
              </a:defRPr>
            </a:pPr>
            <a:r>
              <a:t>和散那歸於至高神, 和散那 </a:t>
            </a:r>
          </a:p>
          <a:p>
            <a:pPr algn="ctr">
              <a:defRPr b="1" cap="all" sz="11900">
                <a:latin typeface="Arial"/>
                <a:ea typeface="Arial"/>
                <a:cs typeface="Arial"/>
                <a:sym typeface="Arial"/>
              </a:defRPr>
            </a:pPr>
            <a:r>
              <a:t>和散那, 和散那歸於至高神 </a:t>
            </a:r>
          </a:p>
        </p:txBody>
      </p:sp>
      <p:sp>
        <p:nvSpPr>
          <p:cNvPr id="127" name="Rectangle 3"/>
          <p:cNvSpPr txBox="1"/>
          <p:nvPr/>
        </p:nvSpPr>
        <p:spPr>
          <a:xfrm>
            <a:off x="443468" y="8938173"/>
            <a:ext cx="23733602" cy="236110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76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Hosanna! Hosanna! Hosanna in the highest</a:t>
            </a:r>
          </a:p>
          <a:p>
            <a:pPr algn="ctr">
              <a:defRPr b="1" sz="76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Hosanna! Hosanna! Hosanna in the highest</a:t>
            </a:r>
          </a:p>
        </p:txBody>
      </p:sp>
      <p:sp>
        <p:nvSpPr>
          <p:cNvPr id="128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1/4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131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Rectangle 2"/>
          <p:cNvSpPr txBox="1"/>
          <p:nvPr/>
        </p:nvSpPr>
        <p:spPr>
          <a:xfrm>
            <a:off x="650240" y="1677978"/>
            <a:ext cx="19877961" cy="668339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我們齊聲讚美  你至聖尊名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權柄尊榮歸主我神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和散那歸於至高神  </a:t>
            </a:r>
          </a:p>
        </p:txBody>
      </p:sp>
      <p:sp>
        <p:nvSpPr>
          <p:cNvPr id="133" name="Rectangle 3"/>
          <p:cNvSpPr txBox="1"/>
          <p:nvPr/>
        </p:nvSpPr>
        <p:spPr>
          <a:xfrm>
            <a:off x="87868" y="8885088"/>
            <a:ext cx="23733602" cy="206087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Lord, we lift up Your name With hearts full of praise</a:t>
            </a:r>
          </a:p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 exalted, oh Lord, my God Hosanna in the highest</a:t>
            </a:r>
          </a:p>
        </p:txBody>
      </p:sp>
      <p:sp>
        <p:nvSpPr>
          <p:cNvPr id="134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4/4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137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138" name="Rectangle 2"/>
          <p:cNvSpPr txBox="1"/>
          <p:nvPr/>
        </p:nvSpPr>
        <p:spPr>
          <a:xfrm>
            <a:off x="650240" y="2769707"/>
            <a:ext cx="19877961" cy="449993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榮耀 榮耀  榮耀歸萬王之王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榮耀 榮耀  榮耀歸萬王之王 </a:t>
            </a:r>
          </a:p>
        </p:txBody>
      </p:sp>
      <p:sp>
        <p:nvSpPr>
          <p:cNvPr id="139" name="Rectangle 3"/>
          <p:cNvSpPr txBox="1"/>
          <p:nvPr/>
        </p:nvSpPr>
        <p:spPr>
          <a:xfrm>
            <a:off x="443468" y="8875504"/>
            <a:ext cx="23733602" cy="248644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80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Glory! Glory! Glory to the King of Kings</a:t>
            </a:r>
          </a:p>
          <a:p>
            <a:pPr algn="ctr">
              <a:defRPr b="1" sz="80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Glory! Glory! Glory to the King of Kings</a:t>
            </a:r>
          </a:p>
        </p:txBody>
      </p:sp>
      <p:sp>
        <p:nvSpPr>
          <p:cNvPr id="140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3/4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oter Placeholder 1"/>
          <p:cNvSpPr txBox="1"/>
          <p:nvPr/>
        </p:nvSpPr>
        <p:spPr>
          <a:xfrm>
            <a:off x="162458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>
              <a:defRPr>
                <a:solidFill>
                  <a:srgbClr val="808080"/>
                </a:solidFill>
              </a:defRPr>
            </a:lvl1pPr>
          </a:lstStyle>
          <a:p>
            <a:pPr/>
            <a:r>
              <a:t>Hosanna 3/4</a:t>
            </a:r>
          </a:p>
        </p:txBody>
      </p:sp>
      <p:pic>
        <p:nvPicPr>
          <p:cNvPr id="143" name="palm-sunday-holy-week-or-easter-template-on-green-photo.jpg" descr="palm-sunday-holy-week-or-easter-template-on-green-photo.jpg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7000" y="50800"/>
            <a:ext cx="28945682" cy="13425488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Rectangle 2"/>
          <p:cNvSpPr txBox="1"/>
          <p:nvPr/>
        </p:nvSpPr>
        <p:spPr>
          <a:xfrm>
            <a:off x="650240" y="1677978"/>
            <a:ext cx="19877961" cy="668339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我們齊聲讚美  你至聖尊名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權柄尊榮歸主我神 </a:t>
            </a:r>
          </a:p>
          <a:p>
            <a:pPr algn="ctr">
              <a:defRPr b="1" cap="all" sz="12000">
                <a:latin typeface="Arial"/>
                <a:ea typeface="Arial"/>
                <a:cs typeface="Arial"/>
                <a:sym typeface="Arial"/>
              </a:defRPr>
            </a:pPr>
            <a:r>
              <a:t>願榮耀歸萬王之王  </a:t>
            </a:r>
          </a:p>
        </p:txBody>
      </p:sp>
      <p:sp>
        <p:nvSpPr>
          <p:cNvPr id="145" name="Footer Placeholder 1"/>
          <p:cNvSpPr txBox="1"/>
          <p:nvPr/>
        </p:nvSpPr>
        <p:spPr>
          <a:xfrm>
            <a:off x="19395439" y="12712700"/>
            <a:ext cx="4846321" cy="696858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spAutoFit/>
          </a:bodyPr>
          <a:lstStyle>
            <a:lvl1pPr algn="ctr"/>
          </a:lstStyle>
          <a:p>
            <a:pPr/>
            <a:r>
              <a:t>Hosanna 2/4</a:t>
            </a:r>
          </a:p>
        </p:txBody>
      </p:sp>
      <p:sp>
        <p:nvSpPr>
          <p:cNvPr id="146" name="Rectangle 3"/>
          <p:cNvSpPr txBox="1"/>
          <p:nvPr/>
        </p:nvSpPr>
        <p:spPr>
          <a:xfrm>
            <a:off x="-115332" y="9596288"/>
            <a:ext cx="23733602" cy="206087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/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Lord, we lift up Your name With hearts full of praise</a:t>
            </a:r>
          </a:p>
          <a:p>
            <a:pPr algn="ctr">
              <a:defRPr b="1" sz="6500">
                <a:solidFill>
                  <a:srgbClr val="0F150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Be exalted oh Lord my God Glory to the King of kings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Default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t" upright="0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